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8293"/>
  </p:normalViewPr>
  <p:slideViewPr>
    <p:cSldViewPr snapToGrid="0" snapToObjects="1">
      <p:cViewPr varScale="1">
        <p:scale>
          <a:sx n="132" d="100"/>
          <a:sy n="132" d="100"/>
        </p:scale>
        <p:origin x="157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100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PRACTITIONER'S PROGRAM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AI Literacy Curriculum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251460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4-module learning program for HR professionals at all experience levels. Designed for facilitated delivery over 4-6 weeks, or adapted for self-paced completion.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8404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640080" y="4526280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103120" y="384048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5600" dirty="0"/>
          </a:p>
        </p:txBody>
      </p:sp>
      <p:sp>
        <p:nvSpPr>
          <p:cNvPr id="9" name="Text 7"/>
          <p:cNvSpPr/>
          <p:nvPr/>
        </p:nvSpPr>
        <p:spPr>
          <a:xfrm>
            <a:off x="2103120" y="452628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TOTAL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023360" y="384048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4023360" y="452628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TEAM MEMBERS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40080" y="484632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 Elle Helvig  ·  github.com/ellehelvig/hr-ai-transformation-playbook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in your daily HR work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outline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943600" y="7772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 including lab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417320"/>
            <a:ext cx="822960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58191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0:00–0:15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828800" y="158191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Share-back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91840" y="158191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try from Module 1 homework? What happened?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2057400"/>
            <a:ext cx="82296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222199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0:15–0:45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828800" y="22219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291840" y="222199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for HR: the four elements of a good prompt.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697480"/>
            <a:ext cx="822960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286207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0:45–1:10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828800" y="28620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91840" y="286207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demo: onboarding plan, performance review draft, policy Q&amp;A.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3337560"/>
            <a:ext cx="82296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" y="35021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1:10–1:50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28800" y="350215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91840" y="350215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Hands-on: each participant runs 2 prompts from the library on real work.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977640"/>
            <a:ext cx="822960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41422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1:50–2:00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828800" y="414223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Debrief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291840" y="414223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surprised you? What didn't work?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in your daily HR work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four elements of an effective HR prompt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highest-leverage skill HR professionals can build.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8229600" cy="713232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73152" cy="71323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764792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280160" y="17647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280160" y="2029968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the AI who it is. "You are an experienced HRBP..." produces better output than just asking a question.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404872"/>
            <a:ext cx="8229600" cy="713232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7200" y="2404872"/>
            <a:ext cx="73152" cy="71323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2523744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280160" y="2523744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80160" y="2788920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the specific details the AI needs. Role, tenure, team size, situation. Don't make the AI guess.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163824"/>
            <a:ext cx="8229600" cy="713232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57200" y="3163824"/>
            <a:ext cx="73152" cy="71323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3282696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280160" y="3282696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80160" y="3547872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clearly what you want it to produce. One output per prompt. "Draft a..." is clearer than "Help me with..."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3922776"/>
            <a:ext cx="8229600" cy="713232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57200" y="3922776"/>
            <a:ext cx="73152" cy="71323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40080" y="404164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1280160" y="40416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280160" y="4306824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length, tone, format, and what to avoid. "300 words, no bullet points, avoid generic phrases" significantly improves output.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in your daily HR work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verify-before-use rule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heuristic introduced in Module 2 and reinforced throughout the program.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783080"/>
            <a:ext cx="2560320" cy="5943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94767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DETAILS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017520" y="1783080"/>
            <a:ext cx="566928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0" y="194767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verify against source system before sharing.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450592"/>
            <a:ext cx="2560320" cy="5943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2615184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REQUIREMENTS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017520" y="2450592"/>
            <a:ext cx="566928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00400" y="2615184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verify with Legal before relying on.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118104"/>
            <a:ext cx="2560320" cy="5943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282696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FACTUAL CLAIMS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017520" y="3118104"/>
            <a:ext cx="566928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00400" y="3282696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Spot-check against a known source.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3785616"/>
            <a:ext cx="2560320" cy="5943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" y="395020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TONE AND CONTENT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017520" y="3785616"/>
            <a:ext cx="5669280" cy="5943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200400" y="395020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read before sending. AI doesn't know your audience.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3200400" y="173736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Governance, ethics, responsible use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200400" y="2606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risk, scenarios, and the risk assessment template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400" y="3429000"/>
            <a:ext cx="36576" cy="9144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0" y="34290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383280" y="3794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format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280" y="411480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session that generates the most discussion and the most resistance. Budget flex time. Keep an AI skeptic on the facilitation team.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ethics, responsible use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this session, participants will be able to: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9339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0574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organization's AI use policy to real HR scenarios.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29718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99923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280160" y="3063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key legal risk areas in HR AI: bias, privacy, employment law.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97764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400507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280160" y="4069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 basic risk assessment for a new use case.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ethics, responsible use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legal risk areas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references current as of May 2026. Verify current law before relying on specific references.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783080"/>
            <a:ext cx="4069080" cy="14173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73152" cy="141732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19202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Bias and disparate impact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5800" y="228600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trained on historical HR data can encode and amplify past discrimination. Annual adverse impact testing is not optional, it is legally and ethically required.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17720" y="1783080"/>
            <a:ext cx="4069080" cy="14173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17720" y="1783080"/>
            <a:ext cx="73152" cy="141732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46320" y="19202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and local AI hiring laws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228600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Illinois AI Video Interview Act, NYC Local Law 144, Colorado AI Act, and emerging legislation. Several jurisdictions now require disclosure, impact assessments, or consent.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337560"/>
            <a:ext cx="4069080" cy="14173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73152" cy="141732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" y="34747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GDPR and CCPA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" y="384048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in covered jurisdictions have rights regarding automated decision-making. Know which employees are covered and how use cases interact with their rights.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617720" y="3337560"/>
            <a:ext cx="4069080" cy="14173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617720" y="3337560"/>
            <a:ext cx="73152" cy="141732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846320" y="34747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"AI as a manager" trap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840480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that monitors, evaluates, or scores employees without their knowledge, even for legitimate purposes, creates legal and trust exposure. Transparency is protective.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ethics, responsible use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Scenario practice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 of 3-4 discuss: Is this use appropriate? What are the risks? What would you change?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783080"/>
            <a:ext cx="4069080" cy="137160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40080" y="1965960"/>
            <a:ext cx="594360" cy="59436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993392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371600" y="198424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371600" y="2240280"/>
            <a:ext cx="3017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 tool automatically rejects resumes with gaps of more than 6 months without showing them to a recruiter.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17720" y="1783080"/>
            <a:ext cx="4069080" cy="137160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800600" y="1965960"/>
            <a:ext cx="594360" cy="59436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1993392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532120" y="198424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532120" y="2240280"/>
            <a:ext cx="3017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HRBP uses an AI writing assistant to draft a PIP for an employee, then reviews and edits it before sharing with the manager.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291840"/>
            <a:ext cx="4069080" cy="137160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40080" y="3474720"/>
            <a:ext cx="594360" cy="59436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3502152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371600" y="349300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371600" y="3749040"/>
            <a:ext cx="3017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Analytics builds an attrition risk model that scores all employees monthly and shares the scores directly with managers.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17720" y="3291840"/>
            <a:ext cx="4069080" cy="137160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800600" y="3474720"/>
            <a:ext cx="594360" cy="59436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800600" y="3502152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532120" y="349300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532120" y="3749040"/>
            <a:ext cx="3017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 chatbot answers benefits questions for employees. It sometimes gives incorrect information but flags that users should confirm with HR.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3200400" y="173736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and scaling AI use cases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200400" y="2606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idea to deployment to scale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400" y="3429000"/>
            <a:ext cx="36576" cy="9144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0" y="34290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383280" y="3794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+ project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280" y="411480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 apply the prioritization matrix to their team's top ideas and draft a one-page use case spec for their highest-ranked use case.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and scaling AI use cases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this session, participants will be able to: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9339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0574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prioritization matrix to identify your team's highest-value AI use cases.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29718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99923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280160" y="3063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 use case with clear success metrics and governance requirements.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97764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400507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280160" y="4069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a basic implementation plan for a low-complexity use case.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and scaling AI use cases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use case lifecycle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idea to scale, with iteration baked in.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problem are we solving? Who feels it most?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8669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8669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8669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9583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Prioritize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9583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matrix. Don't skip this.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766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2766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766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3680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3680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Inputs, outputs, human review gates, metrics, fallback.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6863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6863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6863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7777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Pilot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7777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scope, high observation. 4-8 weeks.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960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60960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0960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1874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Evaluate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1874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it work? For whom? What didn't?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505700" y="1920240"/>
            <a:ext cx="1181100" cy="21945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7505700" y="1920240"/>
            <a:ext cx="118110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7505700" y="1993392"/>
            <a:ext cx="11811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597140" y="2514600"/>
            <a:ext cx="9982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597140" y="2971800"/>
            <a:ext cx="9982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with pilot lessons baked in.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57200" y="42976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↻  iterate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 at a glance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curriculum delivers and how it is structured.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4023360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73152" cy="13716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691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TIME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~8 hours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31520" y="24688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all modules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4023360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63440" y="1554480"/>
            <a:ext cx="73152" cy="13716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37760" y="1691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937760" y="19659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Workshop + lab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937760" y="24688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Async reading + hands-on practice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108960"/>
            <a:ext cx="4023360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3108960"/>
            <a:ext cx="73152" cy="13716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32461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" y="35204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 People Team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31520" y="4023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HRBPs, HR Ops, HR Tech, leadership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663440" y="3108960"/>
            <a:ext cx="4023360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663440" y="3108960"/>
            <a:ext cx="73152" cy="13716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937760" y="32461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PREREQUISITE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37760" y="35204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None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4937760" y="4023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HR professionals at every experience level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and scaling AI use cases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One-page use case spec template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20700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participants complete for their team's top-ranked use case.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691640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728216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name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029968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7200" y="2029968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" y="2066544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it solves (1 sentence)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368296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57200" y="2368296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240487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benefits and how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706624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7200" y="2706624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" y="2743200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approach (Agent / Copilot / Automation / Analytics)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3044952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57200" y="3044952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0080" y="3081528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needed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17720" y="1691640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617720" y="1691640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800600" y="1728216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 gate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17720" y="2029968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617720" y="2029968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00600" y="2066544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metric(s)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17720" y="2368296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617720" y="2368296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800600" y="240487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go wrong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617720" y="2706624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617720" y="2706624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800600" y="2743200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requirements (from risk assessment)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17720" y="3044952"/>
            <a:ext cx="4069080" cy="2926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617720" y="3044952"/>
            <a:ext cx="73152" cy="292608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800600" y="3081528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step to move forward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7200" y="42976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 present specs to HR Technology for the optional "HR AI Champion" designation.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Assessment &amp; recognition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participants earn recognition from the People Team.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4069080" cy="292608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406908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7556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COMPLETION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2331720"/>
            <a:ext cx="3611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AI Practitioner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5800" y="2880360"/>
            <a:ext cx="3611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Awarded to participants who complete all four modules and the hands-on components.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356616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85800" y="3840480"/>
            <a:ext cx="3611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all 4 modules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Module 2 lab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Participate in Module 3 scenarios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17720" y="1645920"/>
            <a:ext cx="4069080" cy="2926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17720" y="1645920"/>
            <a:ext cx="4069080" cy="4572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46320" y="17556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EXTENSION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46320" y="2331720"/>
            <a:ext cx="3611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AI Champion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846320" y="2880360"/>
            <a:ext cx="3611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informal internal designation that supports peer enablement across the People Team.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356616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requirement: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46320" y="384048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 full use case spec and present it to the HR Technology team.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Facilitator notes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from delivering this program. Skip these at your peril.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210312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560320" y="1691640"/>
            <a:ext cx="6126480" cy="64008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0" y="1856232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the most discussion and sometimes the most resistance. Budget flex time.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2404872"/>
            <a:ext cx="210312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25877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LAB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560320" y="2404872"/>
            <a:ext cx="6126480" cy="64008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0" y="2569464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highest-value session in the program. Do not let it get cut for time.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3118104"/>
            <a:ext cx="210312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3300984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STUDIES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560320" y="3118104"/>
            <a:ext cx="6126480" cy="64008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743200" y="3282696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 Module 3 scenarios to your organization's actual context. Generic examples land less well than ones that feel real.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831336"/>
            <a:ext cx="210312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48640" y="4014216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FACILITATION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560320" y="3831336"/>
            <a:ext cx="6126480" cy="64008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743200" y="3995928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an AI skeptic on the facilitation team if possible. The best discussions happen when the room has range.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CURRICULUM IS PART OF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AI Transformation Playbook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423160"/>
            <a:ext cx="7955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practitioner's field guide for HR and People Teams building responsible AI programs. The full playbook also includes use cases, prompt libraries, governance templates, agent design patterns, evaluation frameworks, and a transformation roadmap.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3749040"/>
            <a:ext cx="3931920" cy="777240"/>
          </a:xfrm>
          <a:prstGeom prst="rect">
            <a:avLst/>
          </a:prstGeom>
          <a:solidFill>
            <a:srgbClr val="141C45"/>
          </a:solidFill>
          <a:ln w="635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3822192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77240" y="40782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github.com/ellehelvig/hr-ai-transformation-playbook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54880" y="3749040"/>
            <a:ext cx="3931920" cy="777240"/>
          </a:xfrm>
          <a:prstGeom prst="rect">
            <a:avLst/>
          </a:prstGeom>
          <a:solidFill>
            <a:srgbClr val="141C45"/>
          </a:solidFill>
          <a:ln w="635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92040" y="3822192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892040" y="40782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linkedin.com/in/elle-helvig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 Elle Helvig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four modules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module builds on the previous. Together they take an HR professional from zero understanding to drafting their own use case spec.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8229600" cy="7498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82296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463040" y="16459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AI works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194767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HR professionals actually need to know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0" y="16642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858000" y="193852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2350008"/>
            <a:ext cx="8229600" cy="7498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" y="2350008"/>
            <a:ext cx="82296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487168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463040" y="244144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Using AI in your daily HR work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274320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Prompts, labs, and the verify-before-use discipline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0" y="245973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858000" y="273405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+ lab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3145536"/>
            <a:ext cx="8229600" cy="7498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57200" y="3145536"/>
            <a:ext cx="82296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3282696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1463040" y="3236976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Governance, ethics, responsible use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63040" y="353872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risk, scenarios, risk assessment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58000" y="3255264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3529584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3941064"/>
            <a:ext cx="8229600" cy="749808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57200" y="3941064"/>
            <a:ext cx="82296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57200" y="4078224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463040" y="4032504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and scaling AI use cases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463040" y="4334256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Prioritization, design, deployment, scale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0" y="405079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858000" y="432511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+ project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3200400" y="173736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AI works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200400" y="25603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HR professionals actually need to know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3200400" y="3383280"/>
            <a:ext cx="36576" cy="9144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0" y="3383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383280" y="37490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format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280" y="406908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concepts: how LLMs work, hallucination, the rule-based to agentic spectrum, and why prompt quality drives output quality.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AI works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this session, participants will be able to: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9339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0574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difference between traditional automation and generative AI.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29718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99923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280160" y="3063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why AI "hallucinates" and how to mitigate it in HR contexts.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97764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400507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280160" y="4069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which HR tasks are good candidates for AI assistance and which are not.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AI works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outline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858000" y="7772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417320"/>
            <a:ext cx="8229600" cy="5029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52704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0:00–0:10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828800" y="15270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91840" y="152704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already believe about AI? Quick poll + discussion.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1965960"/>
            <a:ext cx="82296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20756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0:10–0:30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828800" y="207568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291840" y="207568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LLMs work:  without the jargon. Facilitator presentation.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514600"/>
            <a:ext cx="8229600" cy="5029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262432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0:30–0:45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828800" y="262432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91840" y="262432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Hallucination, confidence, and why AI makes things up.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3063240"/>
            <a:ext cx="82296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" y="317296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0:45–1:05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28800" y="317296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91840" y="317296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the hallucination, identify errors in AI-generated HR content.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611880"/>
            <a:ext cx="8229600" cy="50292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372160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1:05–1:20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828800" y="372160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291840" y="372160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should HR use AI? Where should we be cautious?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4160520"/>
            <a:ext cx="82296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48640" y="427024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1:20–1:30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828800" y="42702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291840" y="4270248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Homework: try one AI tool before next session.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AI works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concepts every HR professional needs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2606040" cy="31089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463040"/>
            <a:ext cx="2606040" cy="7315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16916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LLMs actually are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423160"/>
            <a:ext cx="233172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language models predict the next most likely word given context. They don't "know" things the way a database knows things, they pattern-match against training data. This is why they can sound authoritative while being wrong.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83280" y="1463040"/>
            <a:ext cx="2606040" cy="31089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383280" y="1463040"/>
            <a:ext cx="2606040" cy="7315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566160" y="16916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rule-based to agentic spectrum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566160" y="2423160"/>
            <a:ext cx="233172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HR AI today sits in the middle. Rule-based automation → AI Copilot → AI Agent. </a:t>
            </a:r>
            <a:r>
              <a:rPr lang="en-US" sz="1100" b="1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agentic AI, where the model takes multi-step actions autonomously, is emerging and brings new governance requirements.</a:t>
            </a:r>
            <a:endParaRPr lang="en-US" sz="1100" b="1" dirty="0"/>
          </a:p>
        </p:txBody>
      </p:sp>
      <p:sp>
        <p:nvSpPr>
          <p:cNvPr id="14" name="Shape 12"/>
          <p:cNvSpPr/>
          <p:nvPr/>
        </p:nvSpPr>
        <p:spPr>
          <a:xfrm>
            <a:off x="6309360" y="1463040"/>
            <a:ext cx="2606040" cy="3108960"/>
          </a:xfrm>
          <a:prstGeom prst="rect">
            <a:avLst/>
          </a:prstGeom>
          <a:solidFill>
            <a:srgbClr val="F5F7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309360" y="1463040"/>
            <a:ext cx="2606040" cy="73152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92240" y="16916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 quality drives output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2423160"/>
            <a:ext cx="233172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highest-leverage skill for HR professionals using AI is prompt construction. Vague prompts produce generic output. Specific, well-structured prompts with good context produce usable output.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3200400" y="173736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Using AI in your daily HR work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3200400" y="2606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Prompts, labs, and the verify-before-use discipline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400" y="3429000"/>
            <a:ext cx="36576" cy="914400"/>
          </a:xfrm>
          <a:prstGeom prst="rect">
            <a:avLst/>
          </a:prstGeom>
          <a:solidFill>
            <a:srgbClr val="C9A961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0" y="34290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383280" y="3794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+ hands-on lab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280" y="411480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for HR. Live demos. Each participant runs two prompts from the library on their own work and iterates.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00400" y="731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in your daily HR work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this session, participants will be able to: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9339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0574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effective prompts for HR use cases using the four-elements framework.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297180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99923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280160" y="30632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prompt library for at least three HR workflows.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3977640"/>
            <a:ext cx="548640" cy="54864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4005072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9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280160" y="4069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when to use AI, when to verify AI output, and when not to use it.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AI Literacy Curriculum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4632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1960</Words>
  <Application>Microsoft Macintosh PowerPoint</Application>
  <PresentationFormat>On-screen Show (16:9)</PresentationFormat>
  <Paragraphs>347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AI Literacy Curriculum</dc:title>
  <dc:subject>PptxGenJS Presentation</dc:subject>
  <dc:creator>Elle Helvig</dc:creator>
  <cp:lastModifiedBy>Elle Helvig</cp:lastModifiedBy>
  <cp:revision>2</cp:revision>
  <dcterms:created xsi:type="dcterms:W3CDTF">2026-05-28T00:10:33Z</dcterms:created>
  <dcterms:modified xsi:type="dcterms:W3CDTF">2026-05-28T00:17:51Z</dcterms:modified>
</cp:coreProperties>
</file>